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2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defaultTextStyle>
    <a:defPPr lvl="0">
      <a:defRPr lang="en-US"/>
    </a:defPPr>
    <a:lvl1pPr defTabSz="4572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4572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4572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4572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4572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4572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4572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4572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4572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2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2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E341F-9625-40C0-AB4B-EBB29B469E2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C9DE8-3CA5-4484-ADD3-9DA1A5628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2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EC9DE8-3CA5-4484-ADD3-9DA1A562891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32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5FFE5-99EB-DDF9-E99E-644D528792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b="1" dirty="0" err="1">
                <a:latin typeface="Gabriola" panose="04040605051002020D02" pitchFamily="82" charset="0"/>
              </a:rPr>
              <a:t>Suik</a:t>
            </a:r>
            <a:endParaRPr lang="en-US" sz="15000" b="1" dirty="0">
              <a:latin typeface="Gabriola" panose="04040605051002020D02" pitchFamily="8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93F756-0BAB-2E2D-EB48-0E28485023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i="1" dirty="0" err="1"/>
              <a:t>Servicios</a:t>
            </a:r>
            <a:r>
              <a:rPr lang="en-US" sz="3600" i="1" dirty="0"/>
              <a:t> de </a:t>
            </a:r>
            <a:r>
              <a:rPr lang="en-US" sz="3600" i="1" dirty="0" err="1"/>
              <a:t>uniformes</a:t>
            </a:r>
            <a:r>
              <a:rPr lang="en-US" sz="3600" i="1" dirty="0"/>
              <a:t> </a:t>
            </a:r>
            <a:r>
              <a:rPr lang="en-US" sz="3600" i="1" dirty="0" err="1"/>
              <a:t>industriales</a:t>
            </a:r>
            <a:r>
              <a:rPr lang="en-US" sz="3600" i="1" dirty="0"/>
              <a:t> </a:t>
            </a:r>
            <a:r>
              <a:rPr lang="en-US" sz="3600" i="1" dirty="0" err="1"/>
              <a:t>kevia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4023814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2BDA5-A3AE-E11D-E094-EA281BBA5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Suik</a:t>
            </a:r>
            <a:r>
              <a:rPr lang="en-US" dirty="0"/>
              <a:t>...</a:t>
            </a:r>
            <a:r>
              <a:rPr lang="en-US" dirty="0" err="1"/>
              <a:t>QuIENES</a:t>
            </a:r>
            <a:r>
              <a:rPr lang="en-US" dirty="0"/>
              <a:t> SOMOS?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57A4E-319B-ED54-CE31-6705EF76A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Somos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una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compañia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que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cuenta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con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experiencia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de mas de 20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años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en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el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mercado.</a:t>
            </a:r>
          </a:p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Comercializamos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a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nivel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nacional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uniformes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industriales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cumpliendo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con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los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estandares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requeridos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.</a:t>
            </a:r>
          </a:p>
          <a:p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Nuestro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trabajo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esta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respaldado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por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compañias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nacionales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y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multinacionales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07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8A73B-FFB4-CCC7-57B4-4F23718F6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Vision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EBBB5-840D-34FE-9E01-E2EEB94F8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082" y="2281827"/>
            <a:ext cx="9603275" cy="3450613"/>
          </a:xfrm>
        </p:spPr>
        <p:txBody>
          <a:bodyPr/>
          <a:lstStyle/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Buscamos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posicionarnos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y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consolidarnos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como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una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empresa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lider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a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nivel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nacional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.</a:t>
            </a:r>
          </a:p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Queremos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ser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distinguidos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por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la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calidad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,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servicio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y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productos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inovadores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que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ofrecemos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.</a:t>
            </a:r>
          </a:p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Queremos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ser la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empresa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mas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valorada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y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confiable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por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nuestros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clientes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por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la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excelente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calidad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de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nuestros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productos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733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88A9E-A943-DE8D-80DC-AC582C717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Nuestra </a:t>
            </a:r>
            <a:r>
              <a:rPr lang="en-US" dirty="0" err="1"/>
              <a:t>mision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A63EA-F083-50D4-49F4-5B3D8F54F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91541"/>
            <a:ext cx="9603275" cy="3450613"/>
          </a:xfrm>
        </p:spPr>
        <p:txBody>
          <a:bodyPr/>
          <a:lstStyle/>
          <a:p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En SUIK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buscamos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ofrecer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productos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de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alta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calidad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a un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precio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competitivo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.</a:t>
            </a:r>
          </a:p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Ofrecer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la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mejor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calidad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,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materia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prima y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tecnologia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de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punta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.</a:t>
            </a:r>
          </a:p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Cumplir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ir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mas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alla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de las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espectativas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de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nuestros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clientes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.</a:t>
            </a:r>
          </a:p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Orientar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,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capacitar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y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desarrollar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las aptitudes y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herramientas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con las que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nuestro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personal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cuenta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para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asi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lograr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rentabilidad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que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permita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un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crecimiento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sostenido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246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87F3-6DEE-4DF7-9095-C45FE0A68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Algunos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trabajos</a:t>
            </a:r>
            <a:r>
              <a:rPr lang="en-US" dirty="0"/>
              <a:t> y </a:t>
            </a:r>
            <a:r>
              <a:rPr lang="en-US" dirty="0" err="1"/>
              <a:t>experiencia</a:t>
            </a:r>
            <a:r>
              <a:rPr lang="en-US" dirty="0"/>
              <a:t> que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respaldan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E1D4A-965E-66D7-39D9-D530C3FF9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Uniformes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sector medico (Laboratorios) de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tela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antiestatica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.</a:t>
            </a:r>
          </a:p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Uniformes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para la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industria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automotriz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. Honda y Mercedes Benz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respaldan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nuestro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trabajo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.</a:t>
            </a:r>
          </a:p>
          <a:p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Botas y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gorros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desechables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para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laboratorios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y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hospitales</a:t>
            </a:r>
            <a:endParaRPr 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Filipinas,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camisolas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,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gabardinas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,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pantalones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para sector medico (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laboratorios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)</a:t>
            </a:r>
          </a:p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Uniformes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para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empresas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de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seguridad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publica y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privada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. </a:t>
            </a:r>
          </a:p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Uniformes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industriales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del sector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restaurantero</a:t>
            </a:r>
            <a:endParaRPr 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Manejamos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telas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100%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algodon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,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telas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80/20,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telas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Tyvek entre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otras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.</a:t>
            </a:r>
          </a:p>
          <a:p>
            <a:endParaRPr 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779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F3A1A-2564-B221-7A35-B4A7A59F4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Por que </a:t>
            </a:r>
            <a:r>
              <a:rPr lang="en-US" dirty="0" err="1"/>
              <a:t>trabajar</a:t>
            </a:r>
            <a:r>
              <a:rPr lang="en-US" dirty="0"/>
              <a:t> con </a:t>
            </a:r>
            <a:r>
              <a:rPr lang="en-US" dirty="0" err="1"/>
              <a:t>suik</a:t>
            </a:r>
            <a:r>
              <a:rPr lang="en-US" dirty="0"/>
              <a:t>?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B2322-C273-E6E1-A7F9-A83DB7976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Simplemente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somos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la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mejor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opcion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para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tu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empresa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!</a:t>
            </a:r>
          </a:p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Contamos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con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servicios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de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facturacion</a:t>
            </a:r>
            <a:endParaRPr 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Trabajamos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sobre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pedido</a:t>
            </a:r>
            <a:endParaRPr 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Pedidos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urgentes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y con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tiempo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limitado</a:t>
            </a:r>
            <a:endParaRPr 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Distribuimos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a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toda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la Republica Mexicana</a:t>
            </a:r>
          </a:p>
          <a:p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Ya sea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por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nuestro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amplio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catalogo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de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productos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,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por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nuestros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precios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competitivos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, la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calidad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de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productos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que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entregamos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o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materia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prima que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manejamos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,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por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donde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lo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veas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i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SUIK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siempre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sera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tu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mejor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opcion</a:t>
            </a:r>
            <a:r>
              <a:rPr 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22740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F95E6-A4BB-9840-6CEF-B3094445E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Contactos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38D23-EDBD-0C78-57D6-4342ADDAA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Keren Torres - CEO</a:t>
            </a:r>
          </a:p>
          <a:p>
            <a:r>
              <a:rPr lang="en-US" dirty="0"/>
              <a:t>Yesenia Martinez – </a:t>
            </a:r>
            <a:r>
              <a:rPr lang="en-US" dirty="0" err="1"/>
              <a:t>Gerente</a:t>
            </a:r>
            <a:r>
              <a:rPr lang="en-US" dirty="0"/>
              <a:t> General      55 36 58 15 98</a:t>
            </a:r>
          </a:p>
          <a:p>
            <a:r>
              <a:rPr lang="en-US" dirty="0"/>
              <a:t>Eva Solano – </a:t>
            </a:r>
            <a:r>
              <a:rPr lang="en-US" dirty="0" err="1"/>
              <a:t>Supervisora</a:t>
            </a:r>
            <a:r>
              <a:rPr lang="en-US" dirty="0"/>
              <a:t> de Control y Calidad    55 16 49 35 06</a:t>
            </a:r>
          </a:p>
          <a:p>
            <a:r>
              <a:rPr lang="en-US" dirty="0"/>
              <a:t>Brian Martinez – </a:t>
            </a:r>
            <a:r>
              <a:rPr lang="en-US" dirty="0" err="1"/>
              <a:t>Gerente</a:t>
            </a:r>
            <a:r>
              <a:rPr lang="en-US" dirty="0"/>
              <a:t> de Ventas     55 56 20 34 97 17</a:t>
            </a:r>
          </a:p>
        </p:txBody>
      </p:sp>
    </p:spTree>
    <p:extLst>
      <p:ext uri="{BB962C8B-B14F-4D97-AF65-F5344CB8AC3E}">
        <p14:creationId xmlns:p14="http://schemas.microsoft.com/office/powerpoint/2010/main" val="112589637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